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81" r:id="rId5"/>
    <p:sldId id="293" r:id="rId6"/>
    <p:sldId id="262" r:id="rId7"/>
    <p:sldId id="282" r:id="rId8"/>
    <p:sldId id="292" r:id="rId9"/>
    <p:sldId id="265" r:id="rId10"/>
    <p:sldId id="267" r:id="rId11"/>
    <p:sldId id="283" r:id="rId12"/>
    <p:sldId id="284" r:id="rId13"/>
    <p:sldId id="285" r:id="rId14"/>
    <p:sldId id="288" r:id="rId15"/>
    <p:sldId id="287" r:id="rId16"/>
    <p:sldId id="286" r:id="rId17"/>
    <p:sldId id="274" r:id="rId18"/>
    <p:sldId id="278" r:id="rId19"/>
    <p:sldId id="289" r:id="rId20"/>
    <p:sldId id="290" r:id="rId21"/>
    <p:sldId id="291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B11"/>
    <a:srgbClr val="FF66FF"/>
    <a:srgbClr val="00FF00"/>
    <a:srgbClr val="800000"/>
    <a:srgbClr val="66FF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37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50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7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5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33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7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0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8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4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7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9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7.wav"/><Relationship Id="rId7" Type="http://schemas.openxmlformats.org/officeDocument/2006/relationships/image" Target="../media/image1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7.jpeg"/><Relationship Id="rId7" Type="http://schemas.openxmlformats.org/officeDocument/2006/relationships/image" Target="../media/image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9.wav"/><Relationship Id="rId9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1.gif"/><Relationship Id="rId3" Type="http://schemas.openxmlformats.org/officeDocument/2006/relationships/audio" Target="../media/audio10.wav"/><Relationship Id="rId7" Type="http://schemas.openxmlformats.org/officeDocument/2006/relationships/image" Target="../media/image46.png"/><Relationship Id="rId12" Type="http://schemas.openxmlformats.org/officeDocument/2006/relationships/image" Target="../media/image5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0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6.png"/><Relationship Id="rId7" Type="http://schemas.openxmlformats.org/officeDocument/2006/relationships/image" Target="../media/image10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1.png"/><Relationship Id="rId4" Type="http://schemas.openxmlformats.org/officeDocument/2006/relationships/image" Target="../media/image57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第六課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Meishing\Dropbox\meizhouhuayu\pics\6.5.pn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52600" y="3810000"/>
            <a:ext cx="3611880" cy="2514600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6.6.pn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657600" y="609600"/>
            <a:ext cx="2133600" cy="3200400"/>
          </a:xfrm>
          <a:prstGeom prst="rect">
            <a:avLst/>
          </a:prstGeom>
          <a:noFill/>
        </p:spPr>
      </p:pic>
      <p:pic>
        <p:nvPicPr>
          <p:cNvPr id="7171" name="Picture 3" descr="C:\Users\Meishing\Dropbox\meizhouhuayu\pics\6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15000" y="4724400"/>
            <a:ext cx="2359044" cy="1828800"/>
          </a:xfrm>
          <a:prstGeom prst="rect">
            <a:avLst/>
          </a:prstGeom>
          <a:noFill/>
        </p:spPr>
      </p:pic>
      <p:pic>
        <p:nvPicPr>
          <p:cNvPr id="7172" name="Picture 4" descr="C:\Users\Meishing\Dropbox\meizhouhuayu\pics\6.3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229601" y="2133601"/>
            <a:ext cx="2085975" cy="315277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791200" y="3505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每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天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267200" y="1143000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24400" y="1143000"/>
            <a:ext cx="0" cy="1066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24400" y="2209800"/>
            <a:ext cx="609600" cy="1371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191000" y="2209800"/>
            <a:ext cx="533400" cy="1295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86200" y="2209800"/>
            <a:ext cx="1752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077200" y="838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天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氣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64C252-3750-3442-8256-A4BE30FFE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5197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8" presetClass="entr" presetSubtype="6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eishing\Dropbox\meizhouhuayu\pics\6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4267201"/>
            <a:ext cx="3931313" cy="2590800"/>
          </a:xfrm>
          <a:prstGeom prst="rect">
            <a:avLst/>
          </a:prstGeom>
          <a:noFill/>
        </p:spPr>
      </p:pic>
      <p:pic>
        <p:nvPicPr>
          <p:cNvPr id="25603" name="Picture 3" descr="C:\Users\Meishing\Dropbox\meizhouhuayu\pics\6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81400" y="609600"/>
            <a:ext cx="1600200" cy="2807368"/>
          </a:xfrm>
          <a:prstGeom prst="rect">
            <a:avLst/>
          </a:prstGeom>
          <a:noFill/>
        </p:spPr>
      </p:pic>
      <p:pic>
        <p:nvPicPr>
          <p:cNvPr id="25604" name="Picture 4" descr="C:\Users\Meishing\Dropbox\meizhouhuayu\pics\6.1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724400" y="3200400"/>
            <a:ext cx="1905000" cy="1524000"/>
          </a:xfrm>
          <a:prstGeom prst="rect">
            <a:avLst/>
          </a:prstGeom>
          <a:noFill/>
        </p:spPr>
      </p:pic>
      <p:pic>
        <p:nvPicPr>
          <p:cNvPr id="25605" name="Picture 5" descr="C:\Users\Meishing\Dropbox\meizhouhuayu\pics\6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418286" y="4953000"/>
            <a:ext cx="2249714" cy="1524000"/>
          </a:xfrm>
          <a:prstGeom prst="rect">
            <a:avLst/>
          </a:prstGeom>
          <a:noFill/>
        </p:spPr>
      </p:pic>
      <p:pic>
        <p:nvPicPr>
          <p:cNvPr id="25607" name="Picture 7" descr="Smiley Face with a Cold, Sneezing into Handkerchief by Antares42 - A yellow smiley face (emoticon) sneezing into a handkerchie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609600"/>
            <a:ext cx="1981200" cy="1981200"/>
          </a:xfrm>
          <a:prstGeom prst="rect">
            <a:avLst/>
          </a:prstGeom>
          <a:noFill/>
        </p:spPr>
      </p:pic>
      <p:pic>
        <p:nvPicPr>
          <p:cNvPr id="25609" name="Picture 9" descr="Feverish woman by Moini - Woman lying in bed because she has a fever. Smoking makes you be ill more often than non-smokers as it damages your immune system. &#10;Part of a series about the adverse effects of smoking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800" y="838200"/>
            <a:ext cx="1981200" cy="1597742"/>
          </a:xfrm>
          <a:prstGeom prst="rect">
            <a:avLst/>
          </a:prstGeom>
          <a:noFill/>
        </p:spPr>
      </p:pic>
      <p:pic>
        <p:nvPicPr>
          <p:cNvPr id="25610" name="Picture 10" descr="C:\Users\Meishing\Dropbox\meizhouhuayu\第一冊mics\cak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0112" y="5334000"/>
            <a:ext cx="1172664" cy="1156146"/>
          </a:xfrm>
          <a:prstGeom prst="rect">
            <a:avLst/>
          </a:prstGeom>
          <a:noFill/>
        </p:spPr>
      </p:pic>
      <p:pic>
        <p:nvPicPr>
          <p:cNvPr id="10" name="Picture 3" descr="C:\Users\Meishing\Dropbox\meizhouhuayu\pics\5.28.pn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 r="41176"/>
          <a:stretch>
            <a:fillRect/>
          </a:stretch>
        </p:blipFill>
        <p:spPr bwMode="auto">
          <a:xfrm>
            <a:off x="8839200" y="2971800"/>
            <a:ext cx="1497106" cy="169672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V="1">
            <a:off x="2133600" y="4648200"/>
            <a:ext cx="0" cy="1905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05600" y="3276600"/>
            <a:ext cx="1752600" cy="923330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生火</a:t>
            </a:r>
            <a:endParaRPr lang="en-US" sz="5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39000" y="4648200"/>
            <a:ext cx="914400" cy="1754326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生日</a:t>
            </a:r>
            <a:endParaRPr lang="en-US" sz="5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91400" y="685800"/>
            <a:ext cx="914400" cy="1754326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54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病</a:t>
            </a:r>
            <a:endParaRPr lang="en-US" sz="54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0" y="3429000"/>
            <a:ext cx="1600200" cy="923330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54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氣</a:t>
            </a:r>
            <a:endParaRPr lang="en-US" sz="54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657600" y="1981200"/>
            <a:ext cx="381000" cy="685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267200" y="1905000"/>
            <a:ext cx="0" cy="1143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10000" y="23622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86200" y="2743200"/>
            <a:ext cx="76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33800" y="3048000"/>
            <a:ext cx="1066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BAE778-74F9-AF4E-AA39-7F77250B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8" y="168665"/>
            <a:ext cx="3074068" cy="30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3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56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256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Meishing\Dropbox\meizhouhuayu\第一冊mics\caland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524" y="4189412"/>
            <a:ext cx="3819477" cy="2668588"/>
          </a:xfrm>
          <a:prstGeom prst="rect">
            <a:avLst/>
          </a:prstGeom>
          <a:noFill/>
        </p:spPr>
      </p:pic>
      <p:pic>
        <p:nvPicPr>
          <p:cNvPr id="30722" name="Picture 2" descr="C:\Users\Meishing\Dropbox\meizhouhuayu\pics\6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876800"/>
            <a:ext cx="3931104" cy="1981200"/>
          </a:xfrm>
          <a:prstGeom prst="rect">
            <a:avLst/>
          </a:prstGeom>
          <a:noFill/>
        </p:spPr>
      </p:pic>
      <p:pic>
        <p:nvPicPr>
          <p:cNvPr id="30723" name="Picture 3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29001" y="2514600"/>
            <a:ext cx="2290763" cy="2274516"/>
          </a:xfrm>
          <a:prstGeom prst="rect">
            <a:avLst/>
          </a:prstGeom>
          <a:noFill/>
        </p:spPr>
      </p:pic>
      <p:pic>
        <p:nvPicPr>
          <p:cNvPr id="30724" name="Picture 4" descr="C:\Users\Meishing\Dropbox\meizhouhuayu\pics\6.1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1" y="914401"/>
            <a:ext cx="2066925" cy="14001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943600" y="1219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43800" y="2971801"/>
            <a:ext cx="2743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星期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0" y="2895600"/>
            <a:ext cx="15240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 w="1016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1"/>
            <a:endCxn id="10" idx="3"/>
          </p:cNvCxnSpPr>
          <p:nvPr/>
        </p:nvCxnSpPr>
        <p:spPr>
          <a:xfrm>
            <a:off x="3810000" y="3695700"/>
            <a:ext cx="152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629400" y="3962400"/>
            <a:ext cx="838200" cy="2895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914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4800" y="4495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82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三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16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四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250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五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58400" y="4495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六</a:t>
            </a:r>
            <a:endParaRPr lang="en-US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3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1066800"/>
            <a:ext cx="1143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6" name="Straight Arrow Connector 25"/>
          <p:cNvCxnSpPr/>
          <p:nvPr/>
        </p:nvCxnSpPr>
        <p:spPr>
          <a:xfrm flipV="1">
            <a:off x="3733800" y="4724400"/>
            <a:ext cx="4572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id="{7122BB87-0FCC-3646-9BF7-4A73595C0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8" y="168665"/>
            <a:ext cx="3074068" cy="30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Meishing\Dropbox\meizhouhuayu\pics\6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1" y="990600"/>
            <a:ext cx="4673601" cy="1371600"/>
          </a:xfrm>
          <a:prstGeom prst="rect">
            <a:avLst/>
          </a:prstGeom>
          <a:noFill/>
        </p:spPr>
      </p:pic>
      <p:pic>
        <p:nvPicPr>
          <p:cNvPr id="29698" name="Picture 2" descr="C:\Users\Meishing\Dropbox\meizhouhuayu\pics\6.1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543801" y="5029200"/>
            <a:ext cx="2139783" cy="1238250"/>
          </a:xfrm>
          <a:prstGeom prst="rect">
            <a:avLst/>
          </a:prstGeom>
          <a:noFill/>
        </p:spPr>
      </p:pic>
      <p:pic>
        <p:nvPicPr>
          <p:cNvPr id="29699" name="Picture 3" descr="C:\Users\Meishing\Dropbox\meizhouhuayu\pics\6.1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648200"/>
            <a:ext cx="2114550" cy="16192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28800" y="2971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卡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片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2971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卡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車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4" name="Picture 2" descr="Truck 1 by Jarno - Truck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4495800"/>
            <a:ext cx="2819400" cy="19947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915400" y="12192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chemeClr val="accent1">
                    <a:lumMod val="75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上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5400" y="19050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下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86200" y="12954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53000" y="12954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72200" y="12954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91400" y="12192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345582C-0EFA-2B4E-B539-41A00282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186266"/>
            <a:ext cx="2675467" cy="26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Meishing\Dropbox\meizhouhuayu\pics\6.1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3810000"/>
            <a:ext cx="3637915" cy="2590800"/>
          </a:xfrm>
          <a:prstGeom prst="rect">
            <a:avLst/>
          </a:prstGeom>
          <a:noFill/>
        </p:spPr>
      </p:pic>
      <p:pic>
        <p:nvPicPr>
          <p:cNvPr id="26626" name="Picture 2" descr="C:\Users\Meishing\Dropbox\meizhouhuayu\pics\6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33801" y="685800"/>
            <a:ext cx="1914525" cy="2806384"/>
          </a:xfrm>
          <a:prstGeom prst="rect">
            <a:avLst/>
          </a:prstGeom>
          <a:noFill/>
        </p:spPr>
      </p:pic>
      <p:pic>
        <p:nvPicPr>
          <p:cNvPr id="26627" name="Picture 3" descr="C:\Users\Meishing\Dropbox\meizhouhuayu\第一冊mics\morning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34201" y="838200"/>
            <a:ext cx="2562225" cy="1962150"/>
          </a:xfrm>
          <a:prstGeom prst="rect">
            <a:avLst/>
          </a:prstGeom>
          <a:noFill/>
        </p:spPr>
      </p:pic>
      <p:pic>
        <p:nvPicPr>
          <p:cNvPr id="12289" name="Picture 1" descr="C:\Users\Meishing\Desktop\美洲華語\美洲繪本\picture\首冊\15\2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668" r="7987" b="9562"/>
          <a:stretch>
            <a:fillRect/>
          </a:stretch>
        </p:blipFill>
        <p:spPr bwMode="auto">
          <a:xfrm>
            <a:off x="8153400" y="3996588"/>
            <a:ext cx="2514600" cy="28614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0" y="7620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7526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8800" y="5029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早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安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3048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早上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0" name="Picture 2" descr="C:\Users\Meishing\Dropbox\meizhouhuayu\pics\6.8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15000" y="6858000"/>
            <a:ext cx="1676400" cy="1490382"/>
          </a:xfrm>
          <a:prstGeom prst="rect">
            <a:avLst/>
          </a:prstGeom>
          <a:noFill/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58D45F2-8ED5-8140-8D67-51A2FA37C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5" y="228600"/>
            <a:ext cx="3306549" cy="33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C -0.00556 -0.07408 -0.01094 -0.14815 -0.03802 -0.21134 C -0.06476 -0.27454 -0.09323 -0.34074 -0.16198 -0.37917 C -0.23073 -0.41759 -0.34045 -0.42963 -0.45 -0.44144 " pathEditMode="relative" rAng="0" ptsTypes="aaaA">
                                      <p:cBhvr>
                                        <p:cTn id="17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66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eishing\Dropbox\meizhouhuayu\pics\6.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1" y="4343400"/>
            <a:ext cx="1438275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49" name="Picture 1" descr="C:\Users\Meishing\Dropbox\meizhouhuayu\pics\6.2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657600" y="838200"/>
            <a:ext cx="6858000" cy="1905000"/>
          </a:xfrm>
          <a:prstGeom prst="rect">
            <a:avLst/>
          </a:prstGeom>
          <a:noFill/>
        </p:spPr>
      </p:pic>
      <p:pic>
        <p:nvPicPr>
          <p:cNvPr id="27651" name="Picture 3" descr="C:\Users\Meishing\Dropbox\meizhouhuayu\pics\6.3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1" y="2895601"/>
            <a:ext cx="1419225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Meishing\Dropbox\meizhouhuayu\pics\6.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495800"/>
            <a:ext cx="2228850" cy="1885950"/>
          </a:xfrm>
          <a:prstGeom prst="rect">
            <a:avLst/>
          </a:prstGeom>
          <a:noFill/>
        </p:spPr>
      </p:pic>
      <p:pic>
        <p:nvPicPr>
          <p:cNvPr id="11265" name="Picture 1" descr="C:\Users\Meishing\Dropbox\meizhouhuayu\pics\6.41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0" y="838200"/>
            <a:ext cx="4668544" cy="1039812"/>
          </a:xfrm>
          <a:prstGeom prst="rect">
            <a:avLst/>
          </a:prstGeom>
          <a:noFill/>
        </p:spPr>
      </p:pic>
      <p:sp>
        <p:nvSpPr>
          <p:cNvPr id="10" name="Heart 9"/>
          <p:cNvSpPr/>
          <p:nvPr/>
        </p:nvSpPr>
        <p:spPr>
          <a:xfrm>
            <a:off x="5029200" y="3733800"/>
            <a:ext cx="609600" cy="381000"/>
          </a:xfrm>
          <a:prstGeom prst="hear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/>
          <p:cNvSpPr/>
          <p:nvPr/>
        </p:nvSpPr>
        <p:spPr>
          <a:xfrm>
            <a:off x="7620000" y="5105400"/>
            <a:ext cx="609600" cy="381000"/>
          </a:xfrm>
          <a:prstGeom prst="hear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57600" y="2743200"/>
            <a:ext cx="6324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>
            <a:off x="7391400" y="4191000"/>
            <a:ext cx="3276600" cy="2057400"/>
          </a:xfrm>
          <a:prstGeom prst="wedgeEllipseCallout">
            <a:avLst>
              <a:gd name="adj1" fmla="val -137132"/>
              <a:gd name="adj2" fmla="val 13074"/>
            </a:avLst>
          </a:prstGeom>
          <a:solidFill>
            <a:schemeClr val="accent1">
              <a:alpha val="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4800600" y="2819400"/>
            <a:ext cx="3276600" cy="2057400"/>
          </a:xfrm>
          <a:prstGeom prst="wedgeEllipseCallout">
            <a:avLst>
              <a:gd name="adj1" fmla="val -59185"/>
              <a:gd name="adj2" fmla="val 79741"/>
            </a:avLst>
          </a:prstGeom>
          <a:solidFill>
            <a:schemeClr val="accent1">
              <a:alpha val="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F9194CB-ED54-5C4C-AE95-A01A111F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286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333 1.11111E-6 C -0.38038 0.01157 -0.37274 0.02824 -0.34497 0.02778 C -0.30486 0.02778 -0.30191 -0.02708 -0.25417 -0.02708 C -0.21111 -0.02708 -0.23403 0.02083 -0.19253 0.0206 C -0.14931 0.0206 -0.17257 -0.01412 -0.12639 -0.01412 C -0.0849 -0.01412 -0.10799 0.00926 -0.07101 0.00926 C -0.03542 0.00926 -0.05382 -0.00857 -0.02153 -0.00857 C -0.00312 -0.00857 -0.00174 -0.00394 0 1.11111E-6 " pathEditMode="relative" rAng="0" ptsTypes="ffffffff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4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4 0.18773 C -0.11164 0.17871 -0.11476 0.16898 -0.11094 0.16389 C -0.10625 0.15787 -0.09948 0.1625 -0.09254 0.16806 C -0.08473 0.17361 -0.07726 0.18009 -0.07223 0.17315 C -0.06754 0.16736 -0.07223 0.15741 -0.07622 0.14676 C -0.08073 0.1382 -0.08386 0.12847 -0.07934 0.12246 C -0.07552 0.11736 -0.06806 0.1213 -0.06111 0.12685 C -0.05365 0.1331 -0.04566 0.13866 -0.04132 0.13264 C -0.03664 0.12685 -0.04532 0.10579 -0.04514 0.10602 C -0.04914 0.09653 -0.05295 0.08797 -0.04827 0.08195 C -0.04375 0.07593 -0.03716 0.08079 -0.03039 0.08611 C -0.0224 0.0919 -0.01476 0.09792 -0.00973 0.09121 C -0.00521 0.08565 -0.00973 0.07547 -0.01424 0.06551 C -0.01771 0.05533 -0.02136 0.04653 -0.01684 0.04074 C -0.01285 0.03542 -0.00573 0.03959 0.00121 0.04514 C 0.0085 0.05116 0.01666 0.05672 0.02135 0.05093 C 0.02569 0.04491 0.02118 0.03496 0.01736 0.02408 " pathEditMode="relative" rAng="-2668071" ptsTypes="fffffffffffffffff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ishing\Dropbox\meizhouhuayu\pics\6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34146" y="5311670"/>
            <a:ext cx="2514600" cy="1455149"/>
          </a:xfrm>
          <a:prstGeom prst="rect">
            <a:avLst/>
          </a:prstGeom>
          <a:noFill/>
        </p:spPr>
      </p:pic>
      <p:pic>
        <p:nvPicPr>
          <p:cNvPr id="28675" name="Picture 3" descr="C:\Users\Meishing\Dropbox\meizhouhuayu\pics\6.1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1219200"/>
            <a:ext cx="4427621" cy="1143000"/>
          </a:xfrm>
          <a:prstGeom prst="rect">
            <a:avLst/>
          </a:prstGeom>
          <a:noFill/>
        </p:spPr>
      </p:pic>
      <p:pic>
        <p:nvPicPr>
          <p:cNvPr id="7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10546" y="4549669"/>
            <a:ext cx="990600" cy="990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43746" y="4549670"/>
            <a:ext cx="998220" cy="104525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9091346" y="33419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紅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色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07444" y="3734674"/>
            <a:ext cx="2971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紅</a:t>
            </a:r>
            <a:r>
              <a:rPr lang="zh-TW" altLang="en-US" sz="6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綠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燈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7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20146" y="5387870"/>
            <a:ext cx="990600" cy="119709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82000" y="914400"/>
            <a:ext cx="99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糹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1600" y="11430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latin typeface="Adobe Kaiti Std R" pitchFamily="18" charset="-128"/>
                <a:ea typeface="Adobe Kaiti Std R" pitchFamily="18" charset="-128"/>
              </a:rPr>
              <a:t>工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382000" y="914400"/>
            <a:ext cx="19812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Railroad Tracks 1 by TikiGiki - abstract, clip art, clipart, comic, free form, freeform, railroad, retro, shape, shapes, track, tracks, train,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993" y="5594927"/>
            <a:ext cx="5105400" cy="1219200"/>
          </a:xfrm>
          <a:prstGeom prst="rect">
            <a:avLst/>
          </a:prstGeom>
          <a:noFill/>
        </p:spPr>
      </p:pic>
      <p:pic>
        <p:nvPicPr>
          <p:cNvPr id="28673" name="Picture 1" descr="C:\Users\Meishing\Dropbox\meizhouhuayu\pics\6.20.pn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7818521" y="3059995"/>
            <a:ext cx="990600" cy="2137611"/>
          </a:xfrm>
          <a:prstGeom prst="rect">
            <a:avLst/>
          </a:prstGeom>
          <a:noFill/>
        </p:spPr>
      </p:pic>
      <p:pic>
        <p:nvPicPr>
          <p:cNvPr id="10244" name="Picture 4" descr="PequeÃ±o tren. Little train by pl402 - PequeÃ±o tren. Little trai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99448">
            <a:off x="4314453" y="5205794"/>
            <a:ext cx="3878887" cy="945480"/>
          </a:xfrm>
          <a:prstGeom prst="rect">
            <a:avLst/>
          </a:prstGeom>
          <a:noFill/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AABB172-BA32-FE4F-9A40-DA64490F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152400"/>
            <a:ext cx="2971799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D07442-B7D3-3C4F-B74B-9F01442A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187120"/>
            <a:ext cx="2568100" cy="256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86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eishing\Dropbox\meizhouhuayu\pics\6.2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81600" y="990600"/>
            <a:ext cx="2000250" cy="2013674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6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15001" b="53599"/>
          <a:stretch>
            <a:fillRect/>
          </a:stretch>
        </p:blipFill>
        <p:spPr bwMode="auto">
          <a:xfrm>
            <a:off x="1524000" y="1752600"/>
            <a:ext cx="3467100" cy="1066800"/>
          </a:xfrm>
          <a:prstGeom prst="rect">
            <a:avLst/>
          </a:prstGeom>
          <a:noFill/>
        </p:spPr>
      </p:pic>
      <p:pic>
        <p:nvPicPr>
          <p:cNvPr id="9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5" cstate="print"/>
          <a:srcRect l="5724" t="6667" r="11282" b="13333"/>
          <a:stretch>
            <a:fillRect/>
          </a:stretch>
        </p:blipFill>
        <p:spPr bwMode="auto">
          <a:xfrm>
            <a:off x="7543801" y="838200"/>
            <a:ext cx="2670175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C:\Users\Meishing\Desktop\美洲華語\美洲繪本\picture\首冊\1\laoshi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12360" t="15415" r="19326" b="2796"/>
          <a:stretch>
            <a:fillRect/>
          </a:stretch>
        </p:blipFill>
        <p:spPr bwMode="auto">
          <a:xfrm>
            <a:off x="2362200" y="3276601"/>
            <a:ext cx="1981200" cy="3336759"/>
          </a:xfrm>
          <a:prstGeom prst="rect">
            <a:avLst/>
          </a:prstGeom>
          <a:noFill/>
        </p:spPr>
      </p:pic>
      <p:pic>
        <p:nvPicPr>
          <p:cNvPr id="8194" name="Picture 2" descr="C:\Users\Meishing\Dropbox\meizhouhuayu\pics\6.4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88444" y="3276601"/>
            <a:ext cx="4479557" cy="3581400"/>
          </a:xfrm>
          <a:prstGeom prst="rect">
            <a:avLst/>
          </a:prstGeom>
          <a:noFill/>
        </p:spPr>
      </p:pic>
      <p:pic>
        <p:nvPicPr>
          <p:cNvPr id="7" name="Picture 2" descr="C:\Users\Meishing\Dropbox\meizhouhuayu\pics\6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4135"/>
          <a:stretch>
            <a:fillRect/>
          </a:stretch>
        </p:blipFill>
        <p:spPr bwMode="auto">
          <a:xfrm>
            <a:off x="6781800" y="3048000"/>
            <a:ext cx="3886200" cy="100463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19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ishing\Dropbox\meizhouhuayu\pics\6.2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8970381" cy="1143000"/>
          </a:xfrm>
          <a:prstGeom prst="rect">
            <a:avLst/>
          </a:prstGeom>
          <a:noFill/>
        </p:spPr>
      </p:pic>
      <p:pic>
        <p:nvPicPr>
          <p:cNvPr id="31747" name="Picture 3" descr="C:\Users\Meishing\Dropbox\meizhouhuayu\pics\6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3767983"/>
            <a:ext cx="9144001" cy="103261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yě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也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7169" name="Picture 1" descr="C:\Users\Meishing\Dropbox\meizhouhuayu\pics\6.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800601"/>
            <a:ext cx="2152650" cy="1821473"/>
          </a:xfrm>
          <a:prstGeom prst="rect">
            <a:avLst/>
          </a:prstGeom>
          <a:noFill/>
        </p:spPr>
      </p:pic>
      <p:pic>
        <p:nvPicPr>
          <p:cNvPr id="7171" name="Picture 3" descr="C:\Users\Meishing\Desktop\美洲華語\美洲繪本\picture\首冊\15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1" y="685801"/>
            <a:ext cx="1947863" cy="2067191"/>
          </a:xfrm>
          <a:prstGeom prst="rect">
            <a:avLst/>
          </a:prstGeom>
          <a:noFill/>
        </p:spPr>
      </p:pic>
      <p:pic>
        <p:nvPicPr>
          <p:cNvPr id="7172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838201"/>
            <a:ext cx="1828800" cy="15701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Meishing\Dropbox\meizhouhuayu\pics\6.3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1" y="990600"/>
            <a:ext cx="1232807" cy="1371600"/>
          </a:xfrm>
          <a:prstGeom prst="rect">
            <a:avLst/>
          </a:prstGeom>
          <a:noFill/>
        </p:spPr>
      </p:pic>
      <p:pic>
        <p:nvPicPr>
          <p:cNvPr id="7170" name="Picture 2" descr="C:\Users\Meishing\Desktop\美洲華語\美洲繪本\picture\首冊\16\1.jp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14576" t="42161" r="8135" b="11123"/>
          <a:stretch>
            <a:fillRect/>
          </a:stretch>
        </p:blipFill>
        <p:spPr bwMode="auto">
          <a:xfrm>
            <a:off x="1905000" y="4724400"/>
            <a:ext cx="2641600" cy="21336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>
            <a:off x="2133600" y="3657600"/>
            <a:ext cx="8001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33600" y="4724400"/>
            <a:ext cx="8001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ishing\Dropbox\meizhouhuayu\pics\6.2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35648" y="914400"/>
            <a:ext cx="5032353" cy="2133600"/>
          </a:xfrm>
          <a:prstGeom prst="rect">
            <a:avLst/>
          </a:prstGeom>
          <a:noFill/>
        </p:spPr>
      </p:pic>
      <p:pic>
        <p:nvPicPr>
          <p:cNvPr id="6145" name="Picture 1" descr="C:\Users\Meishing\Dropbox\meizhouhuayu\pics\6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824" y="3517426"/>
            <a:ext cx="6734176" cy="3340575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729788" y="6858001"/>
            <a:ext cx="1876425" cy="186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5791200" y="3048000"/>
            <a:ext cx="449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C -0.00052 -0.09954 -0.00069 -0.19861 -0.02326 -0.2713 C -0.04583 -0.34468 -0.0776 -0.38982 -0.13542 -0.43912 C -0.19323 -0.48912 -0.2401 -0.50208 -0.37031 -0.56991 C -0.50069 -0.63819 -0.70885 -0.74329 -0.91667 -0.84699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00" y="-4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eishing\Desktop\美洲華語\美洲繪本\picture\首冊\14\1.jpg"/>
          <p:cNvPicPr>
            <a:picLocks noChangeAspect="1" noChangeArrowheads="1"/>
          </p:cNvPicPr>
          <p:nvPr/>
        </p:nvPicPr>
        <p:blipFill>
          <a:blip r:embed="rId3" cstate="print"/>
          <a:srcRect l="9951" b="7885"/>
          <a:stretch>
            <a:fillRect/>
          </a:stretch>
        </p:blipFill>
        <p:spPr bwMode="auto">
          <a:xfrm>
            <a:off x="8458200" y="3490799"/>
            <a:ext cx="2209800" cy="3367202"/>
          </a:xfrm>
          <a:prstGeom prst="rect">
            <a:avLst/>
          </a:prstGeom>
          <a:noFill/>
        </p:spPr>
      </p:pic>
      <p:pic>
        <p:nvPicPr>
          <p:cNvPr id="2" name="Picture 4" descr="C:\Users\Meishing\Dropbox\meizhouhuayu\pics\6.2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3733800"/>
            <a:ext cx="7212169" cy="10668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6.2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6096000" cy="10477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915400" y="8382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3" name="Picture 3" descr="Biberon - baby bottle by rg1024 - baby bottle, biberon, care, clip art, clipart, milk, "/>
          <p:cNvPicPr>
            <a:picLocks noChangeAspect="1" noChangeArrowheads="1"/>
          </p:cNvPicPr>
          <p:nvPr/>
        </p:nvPicPr>
        <p:blipFill>
          <a:blip r:embed="rId6" cstate="print">
            <a:lum bright="-20000" contrast="20000"/>
          </a:blip>
          <a:srcRect/>
          <a:stretch>
            <a:fillRect/>
          </a:stretch>
        </p:blipFill>
        <p:spPr bwMode="auto">
          <a:xfrm rot="14447656">
            <a:off x="9687741" y="3673504"/>
            <a:ext cx="677020" cy="1091967"/>
          </a:xfrm>
          <a:prstGeom prst="rect">
            <a:avLst/>
          </a:prstGeom>
          <a:noFill/>
        </p:spPr>
      </p:pic>
      <p:pic>
        <p:nvPicPr>
          <p:cNvPr id="5124" name="Picture 4" descr="C:\Users\Meishing\Dropbox\meizhouhuayu\pics\6.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1" y="2057401"/>
            <a:ext cx="1832527" cy="1685925"/>
          </a:xfrm>
          <a:prstGeom prst="rect">
            <a:avLst/>
          </a:prstGeom>
          <a:noFill/>
        </p:spPr>
      </p:pic>
      <p:pic>
        <p:nvPicPr>
          <p:cNvPr id="8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2057401"/>
            <a:ext cx="1828800" cy="15701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4876801"/>
            <a:ext cx="1828800" cy="15701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Arrow Connector 9"/>
          <p:cNvCxnSpPr/>
          <p:nvPr/>
        </p:nvCxnSpPr>
        <p:spPr>
          <a:xfrm>
            <a:off x="2133600" y="1981200"/>
            <a:ext cx="4876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09800" y="4724400"/>
            <a:ext cx="6096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唸一唸：媽媽的生日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6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6934200" cy="553514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6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5650" y="4038408"/>
            <a:ext cx="3562350" cy="281959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8077200" y="0"/>
            <a:ext cx="2590800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0"/>
            <a:ext cx="1143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Meishing\Dropbox\meizhouhuayu\pics\6.18.png"/>
          <p:cNvPicPr>
            <a:picLocks noChangeAspect="1" noChangeArrowheads="1"/>
          </p:cNvPicPr>
          <p:nvPr/>
        </p:nvPicPr>
        <p:blipFill>
          <a:blip r:embed="rId6" cstate="print">
            <a:lum bright="30000" contrast="20000"/>
          </a:blip>
          <a:srcRect/>
          <a:stretch>
            <a:fillRect/>
          </a:stretch>
        </p:blipFill>
        <p:spPr bwMode="auto">
          <a:xfrm>
            <a:off x="7696201" y="1600200"/>
            <a:ext cx="995083" cy="762000"/>
          </a:xfrm>
          <a:prstGeom prst="rect">
            <a:avLst/>
          </a:prstGeom>
          <a:noFill/>
        </p:spPr>
      </p:pic>
      <p:pic>
        <p:nvPicPr>
          <p:cNvPr id="1031" name="Picture 7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1" y="2895600"/>
            <a:ext cx="882777" cy="1066800"/>
          </a:xfrm>
          <a:prstGeom prst="rect">
            <a:avLst/>
          </a:prstGeom>
          <a:noFill/>
        </p:spPr>
      </p:pic>
      <p:sp>
        <p:nvSpPr>
          <p:cNvPr id="13" name="Heart 12"/>
          <p:cNvSpPr/>
          <p:nvPr/>
        </p:nvSpPr>
        <p:spPr>
          <a:xfrm>
            <a:off x="6858000" y="4800600"/>
            <a:ext cx="533400" cy="457200"/>
          </a:xfrm>
          <a:prstGeom prst="hear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09800" y="1143000"/>
            <a:ext cx="5105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86000" y="2514600"/>
            <a:ext cx="495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3886200"/>
            <a:ext cx="6400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00400" y="5257800"/>
            <a:ext cx="3276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0678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5 第六課：媽媽的生日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6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6934200" cy="553514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6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5650" y="4038408"/>
            <a:ext cx="3562350" cy="281959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8077200" y="0"/>
            <a:ext cx="2590800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0"/>
            <a:ext cx="1143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Meishing\Dropbox\meizhouhuayu\pics\6.18.png"/>
          <p:cNvPicPr>
            <a:picLocks noChangeAspect="1" noChangeArrowheads="1"/>
          </p:cNvPicPr>
          <p:nvPr/>
        </p:nvPicPr>
        <p:blipFill>
          <a:blip r:embed="rId6" cstate="print">
            <a:lum bright="30000" contrast="20000"/>
          </a:blip>
          <a:srcRect/>
          <a:stretch>
            <a:fillRect/>
          </a:stretch>
        </p:blipFill>
        <p:spPr bwMode="auto">
          <a:xfrm>
            <a:off x="7696201" y="1600200"/>
            <a:ext cx="995083" cy="762000"/>
          </a:xfrm>
          <a:prstGeom prst="rect">
            <a:avLst/>
          </a:prstGeom>
          <a:noFill/>
        </p:spPr>
      </p:pic>
      <p:pic>
        <p:nvPicPr>
          <p:cNvPr id="1031" name="Picture 7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1" y="2895600"/>
            <a:ext cx="882777" cy="1066800"/>
          </a:xfrm>
          <a:prstGeom prst="rect">
            <a:avLst/>
          </a:prstGeom>
          <a:noFill/>
        </p:spPr>
      </p:pic>
      <p:sp>
        <p:nvSpPr>
          <p:cNvPr id="13" name="Heart 12"/>
          <p:cNvSpPr/>
          <p:nvPr/>
        </p:nvSpPr>
        <p:spPr>
          <a:xfrm>
            <a:off x="6858000" y="4800600"/>
            <a:ext cx="533400" cy="457200"/>
          </a:xfrm>
          <a:prstGeom prst="hear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09800" y="1143000"/>
            <a:ext cx="5105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86000" y="2514600"/>
            <a:ext cx="495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3886200"/>
            <a:ext cx="6400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00400" y="5257800"/>
            <a:ext cx="3276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678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5 第六課：媽媽的生日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唸一唸：起得早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ishing\Dropbox\meizhouhuayu\pics\6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1" y="4462426"/>
            <a:ext cx="4829175" cy="2395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050" name="Picture 2" descr="C:\Users\Meishing\Dropbox\meizhouhuayu\pics\6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6400800" cy="3240238"/>
          </a:xfrm>
          <a:prstGeom prst="rect">
            <a:avLst/>
          </a:prstGeom>
          <a:noFill/>
        </p:spPr>
      </p:pic>
      <p:pic>
        <p:nvPicPr>
          <p:cNvPr id="2052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5" cstate="print"/>
          <a:srcRect l="5724" t="6667" r="11282" b="13333"/>
          <a:stretch>
            <a:fillRect/>
          </a:stretch>
        </p:blipFill>
        <p:spPr bwMode="auto">
          <a:xfrm>
            <a:off x="6934201" y="838200"/>
            <a:ext cx="1381125" cy="1143000"/>
          </a:xfrm>
          <a:prstGeom prst="rect">
            <a:avLst/>
          </a:prstGeom>
          <a:noFill/>
        </p:spPr>
      </p:pic>
      <p:pic>
        <p:nvPicPr>
          <p:cNvPr id="2053" name="Picture 5" descr="C:\Users\Meishing\Desktop\美洲華語\美洲繪本\picture\首冊\15\2.jpg"/>
          <p:cNvPicPr>
            <a:picLocks noChangeAspect="1" noChangeArrowheads="1"/>
          </p:cNvPicPr>
          <p:nvPr/>
        </p:nvPicPr>
        <p:blipFill>
          <a:blip r:embed="rId6" cstate="print"/>
          <a:srcRect l="9678" t="6079" r="9677" b="11852"/>
          <a:stretch>
            <a:fillRect/>
          </a:stretch>
        </p:blipFill>
        <p:spPr bwMode="auto">
          <a:xfrm>
            <a:off x="7010400" y="1905000"/>
            <a:ext cx="1219200" cy="1316736"/>
          </a:xfrm>
          <a:prstGeom prst="rect">
            <a:avLst/>
          </a:prstGeom>
          <a:noFill/>
        </p:spPr>
      </p:pic>
      <p:pic>
        <p:nvPicPr>
          <p:cNvPr id="2054" name="Picture 6" descr="C:\Users\Meishing\Desktop\美洲華語\美洲繪本\picture\首冊\16\4.jpg"/>
          <p:cNvPicPr>
            <a:picLocks noChangeAspect="1" noChangeArrowheads="1"/>
          </p:cNvPicPr>
          <p:nvPr/>
        </p:nvPicPr>
        <p:blipFill>
          <a:blip r:embed="rId7" cstate="print"/>
          <a:srcRect l="20961" t="10714" r="16156" b="17857"/>
          <a:stretch>
            <a:fillRect/>
          </a:stretch>
        </p:blipFill>
        <p:spPr bwMode="auto">
          <a:xfrm>
            <a:off x="7391400" y="3276600"/>
            <a:ext cx="857250" cy="11430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2362200" y="1981200"/>
            <a:ext cx="419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38400" y="3124200"/>
            <a:ext cx="419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191000"/>
            <a:ext cx="5791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91600" y="9144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6 第六課：起得早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ishing\Dropbox\meizhouhuayu\pics\6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1" y="4462426"/>
            <a:ext cx="4829175" cy="23955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050" name="Picture 2" descr="C:\Users\Meishing\Dropbox\meizhouhuayu\pics\6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6400800" cy="3240238"/>
          </a:xfrm>
          <a:prstGeom prst="rect">
            <a:avLst/>
          </a:prstGeom>
          <a:noFill/>
        </p:spPr>
      </p:pic>
      <p:pic>
        <p:nvPicPr>
          <p:cNvPr id="2052" name="Picture 4" descr="C:\Users\Meishing\Desktop\美洲華語\美洲繪本\picture\首冊\15\1.jpg"/>
          <p:cNvPicPr>
            <a:picLocks noChangeAspect="1" noChangeArrowheads="1"/>
          </p:cNvPicPr>
          <p:nvPr/>
        </p:nvPicPr>
        <p:blipFill>
          <a:blip r:embed="rId5" cstate="print"/>
          <a:srcRect l="5724" t="6667" r="11282" b="13333"/>
          <a:stretch>
            <a:fillRect/>
          </a:stretch>
        </p:blipFill>
        <p:spPr bwMode="auto">
          <a:xfrm>
            <a:off x="6934201" y="838200"/>
            <a:ext cx="1381125" cy="1143000"/>
          </a:xfrm>
          <a:prstGeom prst="rect">
            <a:avLst/>
          </a:prstGeom>
          <a:noFill/>
        </p:spPr>
      </p:pic>
      <p:pic>
        <p:nvPicPr>
          <p:cNvPr id="2053" name="Picture 5" descr="C:\Users\Meishing\Desktop\美洲華語\美洲繪本\picture\首冊\15\2.jpg"/>
          <p:cNvPicPr>
            <a:picLocks noChangeAspect="1" noChangeArrowheads="1"/>
          </p:cNvPicPr>
          <p:nvPr/>
        </p:nvPicPr>
        <p:blipFill>
          <a:blip r:embed="rId6" cstate="print"/>
          <a:srcRect l="9678" t="6079" r="9677" b="11852"/>
          <a:stretch>
            <a:fillRect/>
          </a:stretch>
        </p:blipFill>
        <p:spPr bwMode="auto">
          <a:xfrm>
            <a:off x="7010400" y="1905000"/>
            <a:ext cx="1219200" cy="1316736"/>
          </a:xfrm>
          <a:prstGeom prst="rect">
            <a:avLst/>
          </a:prstGeom>
          <a:noFill/>
        </p:spPr>
      </p:pic>
      <p:pic>
        <p:nvPicPr>
          <p:cNvPr id="2054" name="Picture 6" descr="C:\Users\Meishing\Desktop\美洲華語\美洲繪本\picture\首冊\16\4.jpg"/>
          <p:cNvPicPr>
            <a:picLocks noChangeAspect="1" noChangeArrowheads="1"/>
          </p:cNvPicPr>
          <p:nvPr/>
        </p:nvPicPr>
        <p:blipFill>
          <a:blip r:embed="rId7" cstate="print"/>
          <a:srcRect l="20961" t="10714" r="16156" b="17857"/>
          <a:stretch>
            <a:fillRect/>
          </a:stretch>
        </p:blipFill>
        <p:spPr bwMode="auto">
          <a:xfrm>
            <a:off x="7391400" y="3276600"/>
            <a:ext cx="857250" cy="11430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2362200" y="1981200"/>
            <a:ext cx="419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38400" y="3124200"/>
            <a:ext cx="419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191000"/>
            <a:ext cx="5791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91600" y="9144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6 第六課：起得早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0"/>
                            </p:stCondLst>
                            <p:childTnLst>
                              <p:par>
                                <p:cTn id="6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73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1539</TotalTime>
  <Words>79</Words>
  <Application>Microsoft Macintosh PowerPoint</Application>
  <PresentationFormat>Widescreen</PresentationFormat>
  <Paragraphs>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Adobe Kaiti Std R</vt:lpstr>
      <vt:lpstr>華康楷書體注音</vt:lpstr>
      <vt:lpstr>Arial</vt:lpstr>
      <vt:lpstr>Gill Sans MT</vt:lpstr>
      <vt:lpstr>Parcel</vt:lpstr>
      <vt:lpstr>美洲華語第一冊</vt:lpstr>
      <vt:lpstr>PowerPoint Presentation</vt:lpstr>
      <vt:lpstr>唸一唸：媽媽的生日</vt:lpstr>
      <vt:lpstr>PowerPoint Presentation</vt:lpstr>
      <vt:lpstr>PowerPoint Presentation</vt:lpstr>
      <vt:lpstr>唸一唸：起得早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24</cp:revision>
  <dcterms:created xsi:type="dcterms:W3CDTF">2014-03-12T20:49:20Z</dcterms:created>
  <dcterms:modified xsi:type="dcterms:W3CDTF">2021-04-07T21:51:06Z</dcterms:modified>
</cp:coreProperties>
</file>